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709FD-281D-4BA3-A235-71EEE4FA47D8}" type="datetimeFigureOut">
              <a:rPr lang="en-MY" smtClean="0"/>
              <a:t>30/8/2015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4342-CE1E-4AFE-B9C1-E6192D48EEEF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usrati%20betol.aac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772400" cy="1470025"/>
          </a:xfrm>
        </p:spPr>
        <p:txBody>
          <a:bodyPr>
            <a:noAutofit/>
          </a:bodyPr>
          <a:lstStyle/>
          <a:p>
            <a:r>
              <a:rPr lang="ar-SA" sz="16600" dirty="0" smtClean="0">
                <a:cs typeface="Traditional Arabic" pitchFamily="2" charset="-78"/>
              </a:rPr>
              <a:t>النشيد أُسْرَتِي</a:t>
            </a:r>
            <a:endParaRPr lang="en-MY" sz="16600" dirty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5445224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ar-SA" sz="4400" b="1" dirty="0" smtClean="0">
                <a:solidFill>
                  <a:srgbClr val="FF0000"/>
                </a:solidFill>
                <a:cs typeface="Traditional Arabic" pitchFamily="2" charset="-78"/>
              </a:rPr>
              <a:t>هَذَا  أَبِي ، هَذَا أَبِي ، هَذَا أَبِي ، أُحِبٌّ أَبِي ...</a:t>
            </a:r>
          </a:p>
          <a:p>
            <a:pPr algn="r">
              <a:buNone/>
            </a:pPr>
            <a:r>
              <a:rPr lang="ar-SA" sz="4400" b="1" dirty="0" smtClean="0">
                <a:solidFill>
                  <a:srgbClr val="FF0066"/>
                </a:solidFill>
                <a:cs typeface="Traditional Arabic" pitchFamily="2" charset="-78"/>
              </a:rPr>
              <a:t>هَذِهِ أُمِّي ،</a:t>
            </a:r>
            <a:r>
              <a:rPr lang="ar-SA" sz="4400" b="1" dirty="0" smtClean="0">
                <a:solidFill>
                  <a:srgbClr val="FF0066"/>
                </a:solidFill>
                <a:cs typeface="Traditional Arabic" pitchFamily="2" charset="-78"/>
              </a:rPr>
              <a:t> هَذِهِ أُمِّي ، هَذِهِ أُمِّي ، أُحِبٌّ أُمِّي .....</a:t>
            </a:r>
          </a:p>
          <a:p>
            <a:pPr algn="r">
              <a:buNone/>
            </a:pPr>
            <a:r>
              <a:rPr lang="ar-SA" sz="4400" b="1" dirty="0" smtClean="0">
                <a:solidFill>
                  <a:srgbClr val="7030A0"/>
                </a:solidFill>
                <a:cs typeface="Traditional Arabic" pitchFamily="2" charset="-78"/>
              </a:rPr>
              <a:t>هَذَا  أَخِي ، هَذَا أَخِي ، هَذَا أَخِي ، أُحِبٌّ أَخِي ...</a:t>
            </a:r>
          </a:p>
          <a:p>
            <a:pPr algn="r">
              <a:buNone/>
            </a:pPr>
            <a:r>
              <a:rPr lang="ar-SA" sz="4400" b="1" dirty="0" smtClean="0">
                <a:cs typeface="Traditional Arabic" pitchFamily="2" charset="-78"/>
              </a:rPr>
              <a:t>هَذِهِ أُخْتِي ، هَذِهِ أُخْتِي، هَذِهِ أُخْتِي ، أُحِبٌّ أُخْتِي ....</a:t>
            </a:r>
            <a:endParaRPr lang="ar-SA" sz="4400" b="1" dirty="0">
              <a:cs typeface="Traditional Arabic" pitchFamily="2" charset="-78"/>
            </a:endParaRPr>
          </a:p>
          <a:p>
            <a:pPr algn="r">
              <a:buNone/>
            </a:pPr>
            <a:r>
              <a:rPr lang="ar-SA" sz="4400" b="1" dirty="0" smtClean="0">
                <a:solidFill>
                  <a:srgbClr val="00B050"/>
                </a:solidFill>
                <a:cs typeface="Traditional Arabic" pitchFamily="2" charset="-78"/>
              </a:rPr>
              <a:t>هَذِهِ أُسْرَتِي ، هَذِهِ أُسْرَتِي، هَذِهِ أُسْرَتِي ، حَبِيْبَتِي.....</a:t>
            </a:r>
          </a:p>
          <a:p>
            <a:pPr algn="r">
              <a:buNone/>
            </a:pPr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  <a:cs typeface="Traditional Arabic" pitchFamily="2" charset="-78"/>
              </a:rPr>
              <a:t>أُحِبٌّ أَبِي ، أُحِبٌّ أُمِّي ، أُحِبٌّ أَخِي ، أُحِبٌّ أُخْتِي ......  </a:t>
            </a:r>
          </a:p>
          <a:p>
            <a:pPr algn="r">
              <a:buNone/>
            </a:pPr>
            <a:r>
              <a:rPr lang="ar-SA" sz="4400" b="1" dirty="0" smtClean="0">
                <a:cs typeface="Traditional Arabic" pitchFamily="2" charset="-78"/>
              </a:rPr>
              <a:t>أُحِبٌّ أُسْرَتِي ، أُحِبٌّ أُسْرَتِي ، أُحِبٌّ أُسْرَتِي ، حَبِيْبَتِي.....</a:t>
            </a:r>
            <a:endParaRPr lang="en-MY" sz="4400" b="1" dirty="0"/>
          </a:p>
        </p:txBody>
      </p:sp>
      <p:sp>
        <p:nvSpPr>
          <p:cNvPr id="11" name="Rectangle 10"/>
          <p:cNvSpPr/>
          <p:nvPr/>
        </p:nvSpPr>
        <p:spPr>
          <a:xfrm>
            <a:off x="6948264" y="188640"/>
            <a:ext cx="21483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cs typeface="Traditional Arabic" pitchFamily="2" charset="-78"/>
              </a:rPr>
              <a:t>أستمع جيدا أنشد</a:t>
            </a:r>
            <a:endParaRPr lang="en-MY" sz="3200" dirty="0"/>
          </a:p>
        </p:txBody>
      </p:sp>
      <p:pic>
        <p:nvPicPr>
          <p:cNvPr id="12" name="usrati betol.aac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209928"/>
            <a:ext cx="648072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88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87</Words>
  <Application>Microsoft Office PowerPoint</Application>
  <PresentationFormat>On-screen Show (4:3)</PresentationFormat>
  <Paragraphs>9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النشيد أُسْرَتِي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النشيد أُسْرَتِي</dc:title>
  <dc:creator>user</dc:creator>
  <cp:lastModifiedBy>user</cp:lastModifiedBy>
  <cp:revision>6</cp:revision>
  <dcterms:created xsi:type="dcterms:W3CDTF">2015-08-31T03:10:13Z</dcterms:created>
  <dcterms:modified xsi:type="dcterms:W3CDTF">2015-08-31T04:08:21Z</dcterms:modified>
</cp:coreProperties>
</file>