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1" r:id="rId5"/>
    <p:sldId id="257" r:id="rId6"/>
    <p:sldId id="264" r:id="rId7"/>
    <p:sldId id="258" r:id="rId8"/>
    <p:sldId id="265" r:id="rId9"/>
    <p:sldId id="259" r:id="rId10"/>
    <p:sldId id="260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70FD-BE7D-4E37-8004-1FE958F6ABD3}" type="datetimeFigureOut">
              <a:rPr lang="en-MY" smtClean="0"/>
              <a:pPr/>
              <a:t>31/8/2015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D15-98ED-436F-8B61-C3D7E5846574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70FD-BE7D-4E37-8004-1FE958F6ABD3}" type="datetimeFigureOut">
              <a:rPr lang="en-MY" smtClean="0"/>
              <a:pPr/>
              <a:t>31/8/2015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D15-98ED-436F-8B61-C3D7E5846574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70FD-BE7D-4E37-8004-1FE958F6ABD3}" type="datetimeFigureOut">
              <a:rPr lang="en-MY" smtClean="0"/>
              <a:pPr/>
              <a:t>31/8/2015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D15-98ED-436F-8B61-C3D7E5846574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70FD-BE7D-4E37-8004-1FE958F6ABD3}" type="datetimeFigureOut">
              <a:rPr lang="en-MY" smtClean="0"/>
              <a:pPr/>
              <a:t>31/8/2015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D15-98ED-436F-8B61-C3D7E5846574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70FD-BE7D-4E37-8004-1FE958F6ABD3}" type="datetimeFigureOut">
              <a:rPr lang="en-MY" smtClean="0"/>
              <a:pPr/>
              <a:t>31/8/2015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D15-98ED-436F-8B61-C3D7E5846574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70FD-BE7D-4E37-8004-1FE958F6ABD3}" type="datetimeFigureOut">
              <a:rPr lang="en-MY" smtClean="0"/>
              <a:pPr/>
              <a:t>31/8/2015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D15-98ED-436F-8B61-C3D7E5846574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70FD-BE7D-4E37-8004-1FE958F6ABD3}" type="datetimeFigureOut">
              <a:rPr lang="en-MY" smtClean="0"/>
              <a:pPr/>
              <a:t>31/8/2015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D15-98ED-436F-8B61-C3D7E5846574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70FD-BE7D-4E37-8004-1FE958F6ABD3}" type="datetimeFigureOut">
              <a:rPr lang="en-MY" smtClean="0"/>
              <a:pPr/>
              <a:t>31/8/2015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D15-98ED-436F-8B61-C3D7E5846574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70FD-BE7D-4E37-8004-1FE958F6ABD3}" type="datetimeFigureOut">
              <a:rPr lang="en-MY" smtClean="0"/>
              <a:pPr/>
              <a:t>31/8/2015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D15-98ED-436F-8B61-C3D7E5846574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70FD-BE7D-4E37-8004-1FE958F6ABD3}" type="datetimeFigureOut">
              <a:rPr lang="en-MY" smtClean="0"/>
              <a:pPr/>
              <a:t>31/8/2015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D15-98ED-436F-8B61-C3D7E5846574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70FD-BE7D-4E37-8004-1FE958F6ABD3}" type="datetimeFigureOut">
              <a:rPr lang="en-MY" smtClean="0"/>
              <a:pPr/>
              <a:t>31/8/2015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D15-98ED-436F-8B61-C3D7E5846574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170FD-BE7D-4E37-8004-1FE958F6ABD3}" type="datetimeFigureOut">
              <a:rPr lang="en-MY" smtClean="0"/>
              <a:pPr/>
              <a:t>31/8/2015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CCD15-98ED-436F-8B61-C3D7E5846574}" type="slidenum">
              <a:rPr lang="en-MY" smtClean="0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 descr="happy-muslim-family-cartoon-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2420888"/>
            <a:ext cx="828092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600" b="1" dirty="0" smtClean="0">
                <a:cs typeface="Traditional Arabic" pitchFamily="2" charset="-78"/>
              </a:rPr>
              <a:t> أُسْرَتِي</a:t>
            </a:r>
            <a:endParaRPr lang="en-MY" sz="16600" b="1" dirty="0">
              <a:cs typeface="Traditional Arabic" pitchFamily="2" charset="-78"/>
            </a:endParaRPr>
          </a:p>
        </p:txBody>
      </p:sp>
      <p:pic>
        <p:nvPicPr>
          <p:cNvPr id="8" name="USRATI">
            <a:hlinkClick r:id="" action="ppaction://media"/>
          </p:cNvPr>
          <p:cNvPicPr>
            <a:picLocks noRot="1" noChangeAspect="1"/>
          </p:cNvPicPr>
          <p:nvPr>
            <a:wavAudioFile r:embed="rId1" name="USRATI"/>
          </p:nvPr>
        </p:nvPicPr>
        <p:blipFill>
          <a:blip r:embed="rId4" cstate="print"/>
          <a:stretch>
            <a:fillRect/>
          </a:stretch>
        </p:blipFill>
        <p:spPr>
          <a:xfrm>
            <a:off x="251520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332656"/>
            <a:ext cx="8352928" cy="30243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ar-SA" sz="13800" dirty="0" smtClean="0">
                <a:cs typeface="Traditional Arabic" pitchFamily="2" charset="-78"/>
              </a:rPr>
              <a:t>هَذِهِ أُخْتِي</a:t>
            </a:r>
            <a:endParaRPr lang="en-MY" sz="13800" dirty="0">
              <a:cs typeface="Traditional Arabic" pitchFamily="2" charset="-78"/>
            </a:endParaRP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395536" y="3356992"/>
            <a:ext cx="8352928" cy="31683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1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Traditional Arabic" pitchFamily="2" charset="-78"/>
              </a:rPr>
              <a:t> أُحِبٌّ</a:t>
            </a:r>
            <a:r>
              <a:rPr kumimoji="0" lang="ar-SA" sz="13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Traditional Arabic" pitchFamily="2" charset="-78"/>
              </a:rPr>
              <a:t> أُخْتِي</a:t>
            </a:r>
            <a:endParaRPr kumimoji="0" lang="en-MY" sz="13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Traditional Arabic" pitchFamily="2" charset="-78"/>
            </a:endParaRPr>
          </a:p>
        </p:txBody>
      </p:sp>
      <p:pic>
        <p:nvPicPr>
          <p:cNvPr id="6" name="KAKAK 1">
            <a:hlinkClick r:id="" action="ppaction://media"/>
          </p:cNvPr>
          <p:cNvPicPr>
            <a:picLocks noRot="1" noChangeAspect="1"/>
          </p:cNvPicPr>
          <p:nvPr>
            <a:wavAudioFile r:embed="rId1" name="KAKAK 1"/>
          </p:nvPr>
        </p:nvPicPr>
        <p:blipFill>
          <a:blip r:embed="rId4" cstate="print"/>
          <a:stretch>
            <a:fillRect/>
          </a:stretch>
        </p:blipFill>
        <p:spPr>
          <a:xfrm>
            <a:off x="611560" y="6206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6373504f5bbdb6e0c51d773ea5e084.jpg"/>
          <p:cNvPicPr>
            <a:picLocks noChangeAspect="1"/>
          </p:cNvPicPr>
          <p:nvPr/>
        </p:nvPicPr>
        <p:blipFill>
          <a:blip r:embed="rId4" cstate="print"/>
          <a:srcRect l="1309" t="721" r="5153" b="5201"/>
          <a:stretch>
            <a:fillRect/>
          </a:stretch>
        </p:blipFill>
        <p:spPr>
          <a:xfrm>
            <a:off x="2483768" y="404664"/>
            <a:ext cx="3888432" cy="345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7544" y="43651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raditional Arabic" pitchFamily="2" charset="-78"/>
              </a:rPr>
              <a:t>مَنْ هَذِهِ؟</a:t>
            </a:r>
            <a:endParaRPr kumimoji="0" lang="en-MY" sz="1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Traditional Arabic" pitchFamily="2" charset="-78"/>
            </a:endParaRPr>
          </a:p>
        </p:txBody>
      </p:sp>
      <p:pic>
        <p:nvPicPr>
          <p:cNvPr id="6" name="USRATI LAST">
            <a:hlinkClick r:id="" action="ppaction://media"/>
          </p:cNvPr>
          <p:cNvPicPr>
            <a:picLocks noRot="1" noChangeAspect="1"/>
          </p:cNvPicPr>
          <p:nvPr>
            <a:wavAudioFile r:embed="rId1" name="USRATI LAST"/>
          </p:nvPr>
        </p:nvPicPr>
        <p:blipFill>
          <a:blip r:embed="rId5" cstate="print"/>
          <a:stretch>
            <a:fillRect/>
          </a:stretch>
        </p:blipFill>
        <p:spPr>
          <a:xfrm>
            <a:off x="611560" y="6206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332656"/>
            <a:ext cx="8352928" cy="36724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ar-SA" sz="13800" dirty="0" smtClean="0">
                <a:cs typeface="Traditional Arabic" pitchFamily="2" charset="-78"/>
              </a:rPr>
              <a:t>هَذِهِ أُسْرَتِي</a:t>
            </a:r>
            <a:endParaRPr lang="en-MY" sz="13800" dirty="0">
              <a:cs typeface="Traditional Arabic" pitchFamily="2" charset="-78"/>
            </a:endParaRP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395536" y="3356992"/>
            <a:ext cx="8352928" cy="31683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1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Traditional Arabic" pitchFamily="2" charset="-78"/>
              </a:rPr>
              <a:t> أُحِبٌّ</a:t>
            </a:r>
            <a:r>
              <a:rPr kumimoji="0" lang="ar-SA" sz="13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Traditional Arabic" pitchFamily="2" charset="-78"/>
              </a:rPr>
              <a:t> أُسْرَتِي</a:t>
            </a:r>
            <a:endParaRPr kumimoji="0" lang="en-MY" sz="13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Traditional Arabic" pitchFamily="2" charset="-78"/>
            </a:endParaRPr>
          </a:p>
        </p:txBody>
      </p:sp>
      <p:pic>
        <p:nvPicPr>
          <p:cNvPr id="6" name="2">
            <a:hlinkClick r:id="" action="ppaction://media"/>
          </p:cNvPr>
          <p:cNvPicPr>
            <a:picLocks noRot="1" noChangeAspect="1"/>
          </p:cNvPicPr>
          <p:nvPr>
            <a:wavAudioFile r:embed="rId1" name="2"/>
          </p:nvPr>
        </p:nvPicPr>
        <p:blipFill>
          <a:blip r:embed="rId4" cstate="print"/>
          <a:stretch>
            <a:fillRect/>
          </a:stretch>
        </p:blipFill>
        <p:spPr>
          <a:xfrm>
            <a:off x="539552" y="6206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uslim-couple-carto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50000" t="5399" r="2121" b="43310"/>
          <a:stretch>
            <a:fillRect/>
          </a:stretch>
        </p:blipFill>
        <p:spPr>
          <a:xfrm>
            <a:off x="5292080" y="1052736"/>
            <a:ext cx="2520280" cy="151216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948264" y="188640"/>
            <a:ext cx="219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u="sng" dirty="0" smtClean="0">
                <a:cs typeface="Traditional Arabic" pitchFamily="2" charset="-78"/>
              </a:rPr>
              <a:t>أَسْتَمِعُ ثُمَّ أَنْطِقُ</a:t>
            </a:r>
            <a:endParaRPr lang="en-MY" sz="3600" b="1" u="sng" dirty="0">
              <a:cs typeface="Traditional Arabic" pitchFamily="2" charset="-78"/>
            </a:endParaRPr>
          </a:p>
        </p:txBody>
      </p:sp>
      <p:pic>
        <p:nvPicPr>
          <p:cNvPr id="6" name="Content Placeholder 3" descr="muslim-couple-cartoon.jpg"/>
          <p:cNvPicPr>
            <a:picLocks noChangeAspect="1"/>
          </p:cNvPicPr>
          <p:nvPr/>
        </p:nvPicPr>
        <p:blipFill>
          <a:blip r:embed="rId3" cstate="print"/>
          <a:srcRect l="4641" t="3103" r="55040" b="54526"/>
          <a:stretch>
            <a:fillRect/>
          </a:stretch>
        </p:blipFill>
        <p:spPr>
          <a:xfrm>
            <a:off x="1475656" y="1124744"/>
            <a:ext cx="2520280" cy="1512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3" descr="male-female-muslim-illustration-white-background-31911384.jpg"/>
          <p:cNvPicPr>
            <a:picLocks noChangeAspect="1"/>
          </p:cNvPicPr>
          <p:nvPr/>
        </p:nvPicPr>
        <p:blipFill>
          <a:blip r:embed="rId4" cstate="print"/>
          <a:srcRect l="3846" t="1564" r="51923" b="46821"/>
          <a:stretch>
            <a:fillRect/>
          </a:stretch>
        </p:blipFill>
        <p:spPr>
          <a:xfrm>
            <a:off x="5580112" y="3933056"/>
            <a:ext cx="2232248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3" descr="male-female-muslim-illustration-white-background-31911384.jpg"/>
          <p:cNvPicPr>
            <a:picLocks noChangeAspect="1"/>
          </p:cNvPicPr>
          <p:nvPr/>
        </p:nvPicPr>
        <p:blipFill>
          <a:blip r:embed="rId4" cstate="print"/>
          <a:srcRect l="44993" t="1177" r="10133" b="57616"/>
          <a:stretch>
            <a:fillRect/>
          </a:stretch>
        </p:blipFill>
        <p:spPr>
          <a:xfrm>
            <a:off x="1619672" y="3861048"/>
            <a:ext cx="2232248" cy="1745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1475656" y="2708920"/>
            <a:ext cx="2592288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dirty="0" smtClean="0">
                <a:cs typeface="Traditional Arabic" pitchFamily="2" charset="-78"/>
              </a:rPr>
              <a:t>أُمٌّ</a:t>
            </a:r>
            <a:endParaRPr lang="en-MY" sz="4400" dirty="0">
              <a:cs typeface="Traditional Arabic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92080" y="2636912"/>
            <a:ext cx="2520280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cs typeface="Traditional Arabic" pitchFamily="2" charset="-78"/>
              </a:rPr>
              <a:t>أَبٌ</a:t>
            </a:r>
            <a:endParaRPr lang="en-MY" sz="5400" dirty="0">
              <a:cs typeface="Traditional Arabic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80112" y="5733256"/>
            <a:ext cx="2376264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cs typeface="Traditional Arabic" pitchFamily="2" charset="-78"/>
              </a:rPr>
              <a:t>أَخٌ</a:t>
            </a:r>
            <a:endParaRPr lang="en-MY" sz="5400" dirty="0">
              <a:cs typeface="Traditional Arabic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19672" y="5661248"/>
            <a:ext cx="2376264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cs typeface="Traditional Arabic" pitchFamily="2" charset="-78"/>
              </a:rPr>
              <a:t>أُخْتٌ</a:t>
            </a:r>
            <a:endParaRPr lang="en-MY" sz="5400" dirty="0">
              <a:cs typeface="Traditional Arabic" pitchFamily="2" charset="-78"/>
            </a:endParaRPr>
          </a:p>
        </p:txBody>
      </p:sp>
      <p:pic>
        <p:nvPicPr>
          <p:cNvPr id="13" name="2">
            <a:hlinkClick r:id="" action="ppaction://media"/>
          </p:cNvPr>
          <p:cNvPicPr>
            <a:picLocks noRot="1" noChangeAspect="1"/>
          </p:cNvPicPr>
          <p:nvPr>
            <a:wavAudioFile r:embed="rId1" name="2"/>
          </p:nvPr>
        </p:nvPicPr>
        <p:blipFill>
          <a:blip r:embed="rId5" cstate="print"/>
          <a:stretch>
            <a:fillRect/>
          </a:stretch>
        </p:blipFill>
        <p:spPr>
          <a:xfrm>
            <a:off x="323528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25144"/>
            <a:ext cx="8229600" cy="1143000"/>
          </a:xfrm>
        </p:spPr>
        <p:txBody>
          <a:bodyPr>
            <a:noAutofit/>
          </a:bodyPr>
          <a:lstStyle/>
          <a:p>
            <a:r>
              <a:rPr lang="ar-SA" sz="16600" b="1" dirty="0" smtClean="0">
                <a:solidFill>
                  <a:schemeClr val="bg1"/>
                </a:solidFill>
                <a:cs typeface="Traditional Arabic" pitchFamily="2" charset="-78"/>
              </a:rPr>
              <a:t>مَنْ هَذَا؟</a:t>
            </a:r>
            <a:endParaRPr lang="en-MY" sz="16600" b="1" dirty="0">
              <a:solidFill>
                <a:schemeClr val="bg1"/>
              </a:solidFill>
              <a:cs typeface="Traditional Arabic" pitchFamily="2" charset="-78"/>
            </a:endParaRPr>
          </a:p>
        </p:txBody>
      </p:sp>
      <p:pic>
        <p:nvPicPr>
          <p:cNvPr id="6" name="Content Placeholder 3" descr="muslim-couple-cartoon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50000" t="5399" r="2121" b="43310"/>
          <a:stretch>
            <a:fillRect/>
          </a:stretch>
        </p:blipFill>
        <p:spPr>
          <a:xfrm>
            <a:off x="2267744" y="692696"/>
            <a:ext cx="4608512" cy="308078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AYAH">
            <a:hlinkClick r:id="" action="ppaction://media"/>
          </p:cNvPr>
          <p:cNvPicPr>
            <a:picLocks noRot="1" noChangeAspect="1"/>
          </p:cNvPicPr>
          <p:nvPr>
            <a:wavAudioFile r:embed="rId1" name="AYAH"/>
          </p:nvPr>
        </p:nvPicPr>
        <p:blipFill>
          <a:blip r:embed="rId5" cstate="print"/>
          <a:stretch>
            <a:fillRect/>
          </a:stretch>
        </p:blipFill>
        <p:spPr>
          <a:xfrm>
            <a:off x="611560" y="6206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5536" y="476672"/>
            <a:ext cx="8280920" cy="30243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3800" dirty="0" smtClean="0">
                <a:cs typeface="Traditional Arabic" pitchFamily="2" charset="-78"/>
              </a:rPr>
              <a:t>هَذَا أَبِي</a:t>
            </a:r>
            <a:endParaRPr lang="en-MY" sz="13800" dirty="0">
              <a:cs typeface="Traditional Arabic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536" y="3501008"/>
            <a:ext cx="8280920" cy="30243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3800" dirty="0" smtClean="0">
                <a:cs typeface="Traditional Arabic" pitchFamily="2" charset="-78"/>
              </a:rPr>
              <a:t>أُحِبٌّ أبِي</a:t>
            </a:r>
            <a:endParaRPr lang="en-MY" sz="13800" dirty="0">
              <a:cs typeface="Traditional Arabic" pitchFamily="2" charset="-78"/>
            </a:endParaRPr>
          </a:p>
        </p:txBody>
      </p:sp>
      <p:pic>
        <p:nvPicPr>
          <p:cNvPr id="4" name="AYAH 1">
            <a:hlinkClick r:id="" action="ppaction://media"/>
          </p:cNvPr>
          <p:cNvPicPr>
            <a:picLocks noRot="1" noChangeAspect="1"/>
          </p:cNvPicPr>
          <p:nvPr>
            <a:wavAudioFile r:embed="rId1" name="AYAH 1"/>
          </p:nvPr>
        </p:nvPicPr>
        <p:blipFill>
          <a:blip r:embed="rId4" cstate="print"/>
          <a:stretch>
            <a:fillRect/>
          </a:stretch>
        </p:blipFill>
        <p:spPr>
          <a:xfrm>
            <a:off x="539552" y="6926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uslim-couple-cartoon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4641" t="3103" r="55040" b="52296"/>
          <a:stretch>
            <a:fillRect/>
          </a:stretch>
        </p:blipFill>
        <p:spPr>
          <a:xfrm>
            <a:off x="2771800" y="548680"/>
            <a:ext cx="3528392" cy="302433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4365104"/>
            <a:ext cx="8229600" cy="1143000"/>
          </a:xfrm>
        </p:spPr>
        <p:txBody>
          <a:bodyPr>
            <a:noAutofit/>
          </a:bodyPr>
          <a:lstStyle/>
          <a:p>
            <a:r>
              <a:rPr lang="ar-SA" sz="16600" b="1" dirty="0" smtClean="0">
                <a:solidFill>
                  <a:schemeClr val="bg1"/>
                </a:solidFill>
                <a:cs typeface="Traditional Arabic" pitchFamily="2" charset="-78"/>
              </a:rPr>
              <a:t>مَنْ هَذِهِ؟</a:t>
            </a:r>
            <a:endParaRPr lang="en-MY" sz="16600" b="1" dirty="0">
              <a:solidFill>
                <a:schemeClr val="bg1"/>
              </a:solidFill>
              <a:cs typeface="Traditional Arabic" pitchFamily="2" charset="-78"/>
            </a:endParaRPr>
          </a:p>
        </p:txBody>
      </p:sp>
      <p:pic>
        <p:nvPicPr>
          <p:cNvPr id="6" name="EMAK">
            <a:hlinkClick r:id="" action="ppaction://media"/>
          </p:cNvPr>
          <p:cNvPicPr>
            <a:picLocks noRot="1" noChangeAspect="1"/>
          </p:cNvPicPr>
          <p:nvPr>
            <a:wavAudioFile r:embed="rId1" name="EMAK"/>
          </p:nvPr>
        </p:nvPicPr>
        <p:blipFill>
          <a:blip r:embed="rId5" cstate="print"/>
          <a:stretch>
            <a:fillRect/>
          </a:stretch>
        </p:blipFill>
        <p:spPr>
          <a:xfrm>
            <a:off x="611560" y="6206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Rectangle 3"/>
          <p:cNvSpPr/>
          <p:nvPr/>
        </p:nvSpPr>
        <p:spPr>
          <a:xfrm>
            <a:off x="395536" y="332656"/>
            <a:ext cx="8352928" cy="30243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3800" dirty="0" smtClean="0">
                <a:cs typeface="Traditional Arabic" pitchFamily="2" charset="-78"/>
              </a:rPr>
              <a:t>هَذِهِ أُمِّي</a:t>
            </a:r>
            <a:endParaRPr lang="en-MY" sz="13800" dirty="0">
              <a:cs typeface="Traditional Arabic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536" y="3356992"/>
            <a:ext cx="8352928" cy="31683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ar-SA" sz="13800" dirty="0" smtClean="0">
                <a:cs typeface="Traditional Arabic" pitchFamily="2" charset="-78"/>
              </a:rPr>
              <a:t> أُحِبٌّ أُمِّي </a:t>
            </a:r>
            <a:endParaRPr lang="en-MY" sz="13800" dirty="0">
              <a:cs typeface="Traditional Arabic" pitchFamily="2" charset="-78"/>
            </a:endParaRPr>
          </a:p>
        </p:txBody>
      </p:sp>
      <p:pic>
        <p:nvPicPr>
          <p:cNvPr id="5" name="EMAK 1">
            <a:hlinkClick r:id="" action="ppaction://media"/>
          </p:cNvPr>
          <p:cNvPicPr>
            <a:picLocks noRot="1" noChangeAspect="1"/>
          </p:cNvPicPr>
          <p:nvPr>
            <a:wavAudioFile r:embed="rId1" name="EMAK 1"/>
          </p:nvPr>
        </p:nvPicPr>
        <p:blipFill>
          <a:blip r:embed="rId4" cstate="print"/>
          <a:stretch>
            <a:fillRect/>
          </a:stretch>
        </p:blipFill>
        <p:spPr>
          <a:xfrm>
            <a:off x="611560" y="6206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le-female-muslim-illustration-white-background-3191138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r="50000" b="53077"/>
          <a:stretch>
            <a:fillRect/>
          </a:stretch>
        </p:blipFill>
        <p:spPr>
          <a:xfrm>
            <a:off x="2699792" y="476672"/>
            <a:ext cx="4248472" cy="295232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7544" y="47251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raditional Arabic" pitchFamily="2" charset="-78"/>
              </a:rPr>
              <a:t>مَنْ هَذَا؟</a:t>
            </a:r>
            <a:endParaRPr kumimoji="0" lang="en-MY" sz="1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Traditional Arabic" pitchFamily="2" charset="-78"/>
            </a:endParaRPr>
          </a:p>
        </p:txBody>
      </p:sp>
      <p:pic>
        <p:nvPicPr>
          <p:cNvPr id="6" name="ABANG">
            <a:hlinkClick r:id="" action="ppaction://media"/>
          </p:cNvPr>
          <p:cNvPicPr>
            <a:picLocks noRot="1" noChangeAspect="1"/>
          </p:cNvPicPr>
          <p:nvPr>
            <a:wavAudioFile r:embed="rId1" name="ABANG"/>
          </p:nvPr>
        </p:nvPicPr>
        <p:blipFill>
          <a:blip r:embed="rId5" cstate="print"/>
          <a:stretch>
            <a:fillRect/>
          </a:stretch>
        </p:blipFill>
        <p:spPr>
          <a:xfrm>
            <a:off x="611560" y="6926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332657"/>
            <a:ext cx="8352928" cy="30243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ar-SA" sz="13800" dirty="0" smtClean="0">
                <a:cs typeface="Traditional Arabic" pitchFamily="2" charset="-78"/>
              </a:rPr>
              <a:t>هَذَا أَخِي</a:t>
            </a:r>
            <a:endParaRPr lang="en-MY" sz="13800" dirty="0">
              <a:cs typeface="Traditional Arabic" pitchFamily="2" charset="-78"/>
            </a:endParaRP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395536" y="3356992"/>
            <a:ext cx="8352928" cy="31683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1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Traditional Arabic" pitchFamily="2" charset="-78"/>
              </a:rPr>
              <a:t> أُحِبٌّ</a:t>
            </a:r>
            <a:r>
              <a:rPr kumimoji="0" lang="ar-SA" sz="13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Traditional Arabic" pitchFamily="2" charset="-78"/>
              </a:rPr>
              <a:t> أَخِي</a:t>
            </a:r>
            <a:endParaRPr kumimoji="0" lang="en-MY" sz="13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Traditional Arabic" pitchFamily="2" charset="-78"/>
            </a:endParaRPr>
          </a:p>
        </p:txBody>
      </p:sp>
      <p:pic>
        <p:nvPicPr>
          <p:cNvPr id="6" name="ABANG 1">
            <a:hlinkClick r:id="" action="ppaction://media"/>
          </p:cNvPr>
          <p:cNvPicPr>
            <a:picLocks noRot="1" noChangeAspect="1"/>
          </p:cNvPicPr>
          <p:nvPr>
            <a:wavAudioFile r:embed="rId1" name="ABANG 1"/>
          </p:nvPr>
        </p:nvPicPr>
        <p:blipFill>
          <a:blip r:embed="rId4" cstate="print"/>
          <a:stretch>
            <a:fillRect/>
          </a:stretch>
        </p:blipFill>
        <p:spPr>
          <a:xfrm>
            <a:off x="611560" y="6206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le-female-muslim-illustration-white-background-3191138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46440" t="2355" r="2895" b="56438"/>
          <a:stretch>
            <a:fillRect/>
          </a:stretch>
        </p:blipFill>
        <p:spPr>
          <a:xfrm>
            <a:off x="2555776" y="404664"/>
            <a:ext cx="3888432" cy="280831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7544" y="43651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raditional Arabic" pitchFamily="2" charset="-78"/>
              </a:rPr>
              <a:t>مَنْ هَذِهِ؟</a:t>
            </a:r>
            <a:endParaRPr kumimoji="0" lang="en-MY" sz="1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Traditional Arabic" pitchFamily="2" charset="-78"/>
            </a:endParaRPr>
          </a:p>
        </p:txBody>
      </p:sp>
      <p:pic>
        <p:nvPicPr>
          <p:cNvPr id="6" name="KAKAK">
            <a:hlinkClick r:id="" action="ppaction://media"/>
          </p:cNvPr>
          <p:cNvPicPr>
            <a:picLocks noRot="1" noChangeAspect="1"/>
          </p:cNvPicPr>
          <p:nvPr>
            <a:wavAudioFile r:embed="rId1" name="KAKAK"/>
          </p:nvPr>
        </p:nvPicPr>
        <p:blipFill>
          <a:blip r:embed="rId5" cstate="print"/>
          <a:stretch>
            <a:fillRect/>
          </a:stretch>
        </p:blipFill>
        <p:spPr>
          <a:xfrm>
            <a:off x="611560" y="6206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48</Words>
  <Application>Microsoft Office PowerPoint</Application>
  <PresentationFormat>On-screen Show (4:3)</PresentationFormat>
  <Paragraphs>21</Paragraphs>
  <Slides>12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مَنْ هَذَا؟</vt:lpstr>
      <vt:lpstr>Slide 4</vt:lpstr>
      <vt:lpstr>مَنْ هَذِهِ؟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17</cp:revision>
  <dcterms:created xsi:type="dcterms:W3CDTF">2015-08-30T05:52:12Z</dcterms:created>
  <dcterms:modified xsi:type="dcterms:W3CDTF">2015-08-31T08:38:06Z</dcterms:modified>
</cp:coreProperties>
</file>